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12192000" cy="6858000"/>
  <p:notesSz cx="6858000" cy="9144000"/>
  <p:custDataLst>
    <p:tags r:id="rId8"/>
  </p:custDataLst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3778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498" y="96"/>
      </p:cViewPr>
      <p:guideLst>
        <p:guide orient="horz" pos="212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7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A8EF0B8-EA28-4C12-BDC4-970019239898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9E13ED8-48B3-4DE3-BA95-B7E8DEB48317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198800" y="3560400"/>
            <a:ext cx="9799200" cy="1472400"/>
          </a:xfrm>
        </p:spPr>
        <p:txBody>
          <a:bodyPr/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9898475-DA56-4C2D-90B9-9421E97B9B71}" type="datetimeFigureOut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ED9E7AF-B0CA-4E3F-A778-71A532AB2E96}" type="slidenum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9898475-DA56-4C2D-90B9-9421E97B9B71}" type="datetimeFigureOut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ED9E7AF-B0CA-4E3F-A778-71A532AB2E96}" type="slidenum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98800" y="2484000"/>
            <a:ext cx="9799200" cy="1018800"/>
          </a:xfrm>
        </p:spPr>
        <p:txBody>
          <a:bodyPr lIns="90000" tIns="46800" rIns="90000" bIns="46800" anchor="t"/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1198800" y="3560400"/>
            <a:ext cx="9799200" cy="471600"/>
          </a:xfrm>
        </p:spPr>
        <p:txBody>
          <a:bodyPr/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9898475-DA56-4C2D-90B9-9421E97B9B71}" type="datetimeFigureOut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ED9E7AF-B0CA-4E3F-A778-71A532AB2E96}" type="slidenum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608400"/>
            <a:ext cx="10969200" cy="705600"/>
          </a:xfrm>
        </p:spPr>
        <p:txBody>
          <a:bodyPr lIns="90000" tIns="46800" rIns="90000" bIns="46800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8400" y="1490400"/>
            <a:ext cx="10969200" cy="4759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9898475-DA56-4C2D-90B9-9421E97B9B71}" type="datetimeFigureOut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ED9E7AF-B0CA-4E3F-A778-71A532AB2E96}" type="slidenum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/>
          <a:lstStyle>
            <a:lvl1pPr>
              <a:defRPr sz="4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1990800" y="4615200"/>
            <a:ext cx="7768800" cy="86760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9898475-DA56-4C2D-90B9-9421E97B9B71}" type="datetimeFigureOut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ED9E7AF-B0CA-4E3F-A778-71A532AB2E96}" type="slidenum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608400"/>
            <a:ext cx="10969200" cy="705600"/>
          </a:xfrm>
        </p:spPr>
        <p:txBody>
          <a:bodyPr lIns="90000" tIns="46800" rIns="90000" bIns="46800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8400" y="1501200"/>
            <a:ext cx="5176800" cy="47484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411600" y="1501200"/>
            <a:ext cx="5176800" cy="47484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9898475-DA56-4C2D-90B9-9421E97B9B71}" type="datetimeFigureOut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ED9E7AF-B0CA-4E3F-A778-71A532AB2E96}" type="slidenum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608400"/>
            <a:ext cx="10969200" cy="705600"/>
          </a:xfrm>
        </p:spPr>
        <p:txBody>
          <a:bodyPr lIns="90000" tIns="46800" rIns="90000" bIns="46800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/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8400" y="1854000"/>
            <a:ext cx="5342400" cy="4395600"/>
          </a:xfrm>
        </p:spPr>
        <p:txBody>
          <a:bodyPr lIns="101600" tIns="0" rIns="82550" bIns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235750" y="1421729"/>
            <a:ext cx="5342400" cy="381600"/>
          </a:xfrm>
        </p:spPr>
        <p:txBody>
          <a:bodyPr lIns="101600" tIns="38100" rIns="76200" bIns="38100" anchor="t" anchorCtr="0"/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35750" y="1854000"/>
            <a:ext cx="5342400" cy="4395600"/>
          </a:xfrm>
        </p:spPr>
        <p:txBody>
          <a:bodyPr lIns="101600" tIns="0" rIns="82550" bIns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9898475-DA56-4C2D-90B9-9421E97B9B71}" type="datetimeFigureOut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ED9E7AF-B0CA-4E3F-A778-71A532AB2E96}" type="slidenum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608400"/>
            <a:ext cx="10969200" cy="705600"/>
          </a:xfrm>
        </p:spPr>
        <p:txBody>
          <a:bodyPr lIns="90000" tIns="46800" rIns="90000" bIns="46800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9898475-DA56-4C2D-90B9-9421E97B9B71}" type="datetimeFigureOut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ED9E7AF-B0CA-4E3F-A778-71A532AB2E96}" type="slidenum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9898475-DA56-4C2D-90B9-9421E97B9B71}" type="datetimeFigureOut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ED9E7AF-B0CA-4E3F-A778-71A532AB2E96}" type="slidenum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marL="228600" marR="0" lvl="0" indent="-22860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600" b="0" i="0" u="none" strike="noStrike" kern="1200" cap="none" spc="15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50400" y="1555200"/>
            <a:ext cx="5227200" cy="4608000"/>
          </a:xfrm>
        </p:spPr>
        <p:txBody>
          <a:bodyPr/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9898475-DA56-4C2D-90B9-9421E97B9B71}" type="datetimeFigureOut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ED9E7AF-B0CA-4E3F-A778-71A532AB2E96}" type="slidenum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/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14400" y="914400"/>
            <a:ext cx="9169200" cy="5029200"/>
          </a:xfrm>
        </p:spPr>
        <p:txBody>
          <a:bodyPr vert="eaVert" lIns="46800" r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9898475-DA56-4C2D-90B9-9421E97B9B71}" type="datetimeFigureOut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ED9E7AF-B0CA-4E3F-A778-71A532AB2E96}" type="slidenum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tags" Target="../tags/tag5.xml"/><Relationship Id="rId15" Type="http://schemas.openxmlformats.org/officeDocument/2006/relationships/tags" Target="../tags/tag4.xml"/><Relationship Id="rId14" Type="http://schemas.openxmlformats.org/officeDocument/2006/relationships/tags" Target="../tags/tag3.xml"/><Relationship Id="rId13" Type="http://schemas.openxmlformats.org/officeDocument/2006/relationships/tags" Target="../tags/tag2.xml"/><Relationship Id="rId12" Type="http://schemas.openxmlformats.org/officeDocument/2006/relationships/tags" Target="../tags/tag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013" y="608013"/>
            <a:ext cx="10969625" cy="706438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013" y="1490663"/>
            <a:ext cx="10969625" cy="4759325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9898475-DA56-4C2D-90B9-9421E97B9B71}" type="datetimeFigureOut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ED9E7AF-B0CA-4E3F-A778-71A532AB2E96}" type="slidenum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 spc="300">
          <a:solidFill>
            <a:srgbClr val="26262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9pPr>
    </p:titleStyle>
    <p:bodyStyle>
      <a:lvl1pPr marL="228600" indent="-228600" algn="l" rtl="0" eaLnBrk="0" fontAlgn="base" hangingPunct="0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kern="1200" spc="15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</a:tabLst>
        <a:defRPr sz="1600" kern="1200" spc="15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kern="1200" spc="15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pitchFamily="2" charset="2"/>
        <a:buChar char=""/>
        <a:defRPr sz="1400" kern="1200" spc="15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kern="1200" spc="15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3074" name="组合 1"/>
          <p:cNvGrpSpPr/>
          <p:nvPr/>
        </p:nvGrpSpPr>
        <p:grpSpPr>
          <a:xfrm>
            <a:off x="933450" y="1516063"/>
            <a:ext cx="10096500" cy="3430587"/>
            <a:chOff x="642938" y="2006601"/>
            <a:chExt cx="10096500" cy="3430028"/>
          </a:xfrm>
        </p:grpSpPr>
        <p:sp>
          <p:nvSpPr>
            <p:cNvPr id="44" name="文本框 43"/>
            <p:cNvSpPr txBox="1"/>
            <p:nvPr/>
          </p:nvSpPr>
          <p:spPr>
            <a:xfrm>
              <a:off x="1490835" y="4882631"/>
              <a:ext cx="3762807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R="0" algn="just" defTabSz="914400" eaLnBrk="1" fontAlgn="auto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1000" kern="100" cap="none" spc="0" normalizeH="0" baseline="0" noProof="0" dirty="0" smtClean="0">
                  <a:latin typeface="等线" panose="02010600030101010101" pitchFamily="2" charset="-122"/>
                  <a:ea typeface="仿宋" panose="02010609060101010101" pitchFamily="49" charset="-122"/>
                  <a:cs typeface="Times New Roman" panose="02020603050405020304" pitchFamily="18" charset="0"/>
                </a:rPr>
                <a:t>◇</a:t>
              </a:r>
              <a:r>
                <a:rPr kumimoji="0" lang="zh-CN" altLang="en-US" sz="1000" kern="1200" cap="none" spc="0" normalizeH="0" baseline="0" noProof="0" dirty="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注意根据是否适用于整个专业的研究生</a:t>
              </a:r>
              <a:r>
                <a:rPr kumimoji="0" lang="zh-CN" altLang="en-US" sz="1000" kern="1200" cap="none" spc="0" normalizeH="0" baseline="0" noProof="0" dirty="0" smtClean="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选取“是否</a:t>
              </a:r>
              <a:r>
                <a:rPr kumimoji="0" lang="zh-CN" altLang="en-US" sz="1000" kern="1200" cap="none" spc="0" normalizeH="0" baseline="0" noProof="0" dirty="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级联</a:t>
              </a:r>
              <a:r>
                <a:rPr kumimoji="0" lang="zh-CN" altLang="en-US" sz="1000" kern="1200" cap="none" spc="0" normalizeH="0" baseline="0" noProof="0" dirty="0" smtClean="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处理”</a:t>
              </a:r>
              <a:endParaRPr kumimoji="0" lang="en-US" altLang="zh-CN" sz="1000" kern="1200" cap="none" spc="0" normalizeH="0" baseline="0" noProof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marR="0" defTabSz="914400" eaLnBrk="1" fontAlgn="auto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1000" kern="100" cap="none" spc="0" normalizeH="0" baseline="0" noProof="0" dirty="0">
                  <a:latin typeface="等线" panose="02010600030101010101" pitchFamily="2" charset="-122"/>
                  <a:ea typeface="仿宋" panose="02010609060101010101" pitchFamily="49" charset="-122"/>
                  <a:cs typeface="Times New Roman" panose="02020603050405020304" pitchFamily="18" charset="0"/>
                </a:rPr>
                <a:t>◇</a:t>
              </a:r>
              <a:r>
                <a:rPr kumimoji="0" lang="zh-CN" altLang="en-US" sz="1000" kern="1200" cap="none" spc="0" normalizeH="0" baseline="0" noProof="0" dirty="0" smtClean="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不明</a:t>
              </a:r>
              <a:r>
                <a:rPr kumimoji="0" lang="zh-CN" altLang="en-US" sz="1000" kern="1200" cap="none" spc="0" normalizeH="0" baseline="0" noProof="0" dirty="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事宜可联系研究生院 </a:t>
              </a:r>
              <a:r>
                <a:rPr kumimoji="0" lang="en-US" altLang="zh-CN" sz="1000" kern="1200" cap="none" spc="0" normalizeH="0" baseline="0" noProof="0" dirty="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22865508,22865509</a:t>
              </a:r>
              <a:endParaRPr kumimoji="0" lang="zh-CN" altLang="en-US" sz="1000" kern="1200" cap="none" spc="0" normalizeH="0" baseline="0" noProof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3076" name="文本框 44"/>
            <p:cNvSpPr txBox="1"/>
            <p:nvPr/>
          </p:nvSpPr>
          <p:spPr>
            <a:xfrm>
              <a:off x="1259465" y="4576244"/>
              <a:ext cx="1071562" cy="30638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130000"/>
                </a:lnSpc>
                <a:spcBef>
                  <a:spcPct val="0"/>
                </a:spcBef>
                <a:spcAft>
                  <a:spcPts val="1000"/>
                </a:spcAft>
                <a:buFont typeface="Arial" panose="020B0604020202020204" pitchFamily="34" charset="0"/>
                <a:buChar char="●"/>
                <a:defRPr kern="1200" spc="150">
                  <a:solidFill>
                    <a:srgbClr val="595959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120000"/>
                </a:lnSpc>
                <a:spcBef>
                  <a:spcPct val="0"/>
                </a:spcBef>
                <a:spcAft>
                  <a:spcPts val="600"/>
                </a:spcAft>
                <a:buFont typeface="Arial" panose="020B0604020202020204" pitchFamily="34" charset="0"/>
                <a:buChar char="●"/>
                <a:tabLst>
                  <a:tab pos="1609725" algn="l"/>
                </a:tabLst>
                <a:defRPr sz="1600" kern="1200" spc="150">
                  <a:solidFill>
                    <a:srgbClr val="595959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120000"/>
                </a:lnSpc>
                <a:spcBef>
                  <a:spcPct val="0"/>
                </a:spcBef>
                <a:spcAft>
                  <a:spcPts val="600"/>
                </a:spcAft>
                <a:buFont typeface="Arial" panose="020B0604020202020204" pitchFamily="34" charset="0"/>
                <a:buChar char="●"/>
                <a:defRPr sz="1600" kern="1200" spc="150">
                  <a:solidFill>
                    <a:srgbClr val="595959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120000"/>
                </a:lnSpc>
                <a:spcBef>
                  <a:spcPct val="0"/>
                </a:spcBef>
                <a:spcAft>
                  <a:spcPts val="300"/>
                </a:spcAft>
                <a:buFont typeface="Wingdings" panose="05000000000000000000" pitchFamily="2" charset="2"/>
                <a:buChar char=""/>
                <a:defRPr sz="1400" kern="1200" spc="150">
                  <a:solidFill>
                    <a:srgbClr val="595959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120000"/>
                </a:lnSpc>
                <a:spcBef>
                  <a:spcPct val="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  <a:defRPr sz="1400" kern="1200" spc="150">
                  <a:solidFill>
                    <a:srgbClr val="595959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zh-CN" altLang="en-US" sz="1400" dirty="0">
                  <a:solidFill>
                    <a:schemeClr val="tx1"/>
                  </a:solidFill>
                </a:rPr>
                <a:t>注意事项：</a:t>
              </a:r>
              <a:endParaRPr lang="zh-CN" alt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39" name="矩形 38"/>
            <p:cNvSpPr/>
            <p:nvPr/>
          </p:nvSpPr>
          <p:spPr>
            <a:xfrm>
              <a:off x="1581150" y="3311525"/>
              <a:ext cx="923925" cy="404813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  <a:cs typeface="+mn-cs"/>
                </a:rPr>
                <a:t>教学干事</a:t>
              </a: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endParaRPr>
            </a:p>
          </p:txBody>
        </p:sp>
        <p:cxnSp>
          <p:nvCxnSpPr>
            <p:cNvPr id="41" name="直接箭头连接符 40"/>
            <p:cNvCxnSpPr/>
            <p:nvPr/>
          </p:nvCxnSpPr>
          <p:spPr>
            <a:xfrm flipV="1">
              <a:off x="2562225" y="3511550"/>
              <a:ext cx="1158875" cy="317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箭头连接符 42"/>
            <p:cNvCxnSpPr/>
            <p:nvPr/>
          </p:nvCxnSpPr>
          <p:spPr>
            <a:xfrm>
              <a:off x="5360988" y="3509963"/>
              <a:ext cx="885825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矩形 44"/>
            <p:cNvSpPr/>
            <p:nvPr/>
          </p:nvSpPr>
          <p:spPr>
            <a:xfrm>
              <a:off x="3997325" y="3316288"/>
              <a:ext cx="1138238" cy="403225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  <a:cs typeface="+mn-cs"/>
                </a:rPr>
                <a:t>学位点审核</a:t>
              </a: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7" name="矩形 46"/>
            <p:cNvSpPr/>
            <p:nvPr/>
          </p:nvSpPr>
          <p:spPr>
            <a:xfrm>
              <a:off x="6307138" y="3303588"/>
              <a:ext cx="1535112" cy="411162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  <a:cs typeface="+mn-cs"/>
                </a:rPr>
                <a:t>学术分委会审核</a:t>
              </a: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endParaRPr>
            </a:p>
          </p:txBody>
        </p:sp>
        <p:cxnSp>
          <p:nvCxnSpPr>
            <p:cNvPr id="50" name="直接箭头连接符 49"/>
            <p:cNvCxnSpPr/>
            <p:nvPr/>
          </p:nvCxnSpPr>
          <p:spPr>
            <a:xfrm>
              <a:off x="7842250" y="3509963"/>
              <a:ext cx="108108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83" name="文本框 42"/>
            <p:cNvSpPr txBox="1"/>
            <p:nvPr/>
          </p:nvSpPr>
          <p:spPr>
            <a:xfrm>
              <a:off x="642938" y="2006601"/>
              <a:ext cx="5230812" cy="36988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228600" indent="-228600" algn="l" rtl="0" eaLnBrk="0" fontAlgn="base" hangingPunct="0">
                <a:lnSpc>
                  <a:spcPct val="130000"/>
                </a:lnSpc>
                <a:spcBef>
                  <a:spcPct val="0"/>
                </a:spcBef>
                <a:spcAft>
                  <a:spcPts val="1000"/>
                </a:spcAft>
                <a:buFont typeface="Arial" panose="020B0604020202020204" pitchFamily="34" charset="0"/>
                <a:buChar char="●"/>
                <a:defRPr kern="1200" spc="150">
                  <a:solidFill>
                    <a:srgbClr val="595959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120000"/>
                </a:lnSpc>
                <a:spcBef>
                  <a:spcPct val="0"/>
                </a:spcBef>
                <a:spcAft>
                  <a:spcPts val="600"/>
                </a:spcAft>
                <a:buFont typeface="Arial" panose="020B0604020202020204" pitchFamily="34" charset="0"/>
                <a:buChar char="●"/>
                <a:tabLst>
                  <a:tab pos="1609725" algn="l"/>
                </a:tabLst>
                <a:defRPr sz="1600" kern="1200" spc="150">
                  <a:solidFill>
                    <a:srgbClr val="595959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120000"/>
                </a:lnSpc>
                <a:spcBef>
                  <a:spcPct val="0"/>
                </a:spcBef>
                <a:spcAft>
                  <a:spcPts val="600"/>
                </a:spcAft>
                <a:buFont typeface="Arial" panose="020B0604020202020204" pitchFamily="34" charset="0"/>
                <a:buChar char="●"/>
                <a:defRPr sz="1600" kern="1200" spc="150">
                  <a:solidFill>
                    <a:srgbClr val="595959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120000"/>
                </a:lnSpc>
                <a:spcBef>
                  <a:spcPct val="0"/>
                </a:spcBef>
                <a:spcAft>
                  <a:spcPts val="300"/>
                </a:spcAft>
                <a:buFont typeface="Wingdings" panose="05000000000000000000" pitchFamily="2" charset="2"/>
                <a:buChar char=""/>
                <a:defRPr sz="1400" kern="1200" spc="150">
                  <a:solidFill>
                    <a:srgbClr val="595959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120000"/>
                </a:lnSpc>
                <a:spcBef>
                  <a:spcPct val="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  <a:defRPr sz="1400" kern="1200" spc="150">
                  <a:solidFill>
                    <a:srgbClr val="595959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zh-CN" altLang="en-US" dirty="0">
                  <a:solidFill>
                    <a:schemeClr val="tx1"/>
                  </a:solidFill>
                </a:rPr>
                <a:t>专业培养计划变更申请流程</a:t>
              </a:r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084" name="文本框 6"/>
            <p:cNvSpPr txBox="1"/>
            <p:nvPr/>
          </p:nvSpPr>
          <p:spPr>
            <a:xfrm>
              <a:off x="2722563" y="3233856"/>
              <a:ext cx="866775" cy="26030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228600" indent="-228600" algn="l" rtl="0" eaLnBrk="0" fontAlgn="base" hangingPunct="0">
                <a:lnSpc>
                  <a:spcPct val="130000"/>
                </a:lnSpc>
                <a:spcBef>
                  <a:spcPct val="0"/>
                </a:spcBef>
                <a:spcAft>
                  <a:spcPts val="1000"/>
                </a:spcAft>
                <a:buFont typeface="Arial" panose="020B0604020202020204" pitchFamily="34" charset="0"/>
                <a:buChar char="●"/>
                <a:defRPr kern="1200" spc="150">
                  <a:solidFill>
                    <a:srgbClr val="595959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120000"/>
                </a:lnSpc>
                <a:spcBef>
                  <a:spcPct val="0"/>
                </a:spcBef>
                <a:spcAft>
                  <a:spcPts val="600"/>
                </a:spcAft>
                <a:buFont typeface="Arial" panose="020B0604020202020204" pitchFamily="34" charset="0"/>
                <a:buChar char="●"/>
                <a:tabLst>
                  <a:tab pos="1609725" algn="l"/>
                </a:tabLst>
                <a:defRPr sz="1600" kern="1200" spc="150">
                  <a:solidFill>
                    <a:srgbClr val="595959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120000"/>
                </a:lnSpc>
                <a:spcBef>
                  <a:spcPct val="0"/>
                </a:spcBef>
                <a:spcAft>
                  <a:spcPts val="600"/>
                </a:spcAft>
                <a:buFont typeface="Arial" panose="020B0604020202020204" pitchFamily="34" charset="0"/>
                <a:buChar char="●"/>
                <a:defRPr sz="1600" kern="1200" spc="150">
                  <a:solidFill>
                    <a:srgbClr val="595959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120000"/>
                </a:lnSpc>
                <a:spcBef>
                  <a:spcPct val="0"/>
                </a:spcBef>
                <a:spcAft>
                  <a:spcPts val="300"/>
                </a:spcAft>
                <a:buFont typeface="Wingdings" panose="05000000000000000000" pitchFamily="2" charset="2"/>
                <a:buChar char=""/>
                <a:defRPr sz="1400" kern="1200" spc="150">
                  <a:solidFill>
                    <a:srgbClr val="595959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120000"/>
                </a:lnSpc>
                <a:spcBef>
                  <a:spcPct val="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  <a:defRPr sz="1400" kern="1200" spc="150">
                  <a:solidFill>
                    <a:srgbClr val="595959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zh-CN" altLang="en-US" sz="1100" dirty="0">
                  <a:solidFill>
                    <a:schemeClr val="tx1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系统申请</a:t>
              </a:r>
              <a:endParaRPr lang="zh-CN" altLang="en-US" sz="11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65" name="矩形 64"/>
            <p:cNvSpPr/>
            <p:nvPr/>
          </p:nvSpPr>
          <p:spPr>
            <a:xfrm>
              <a:off x="9058275" y="3278188"/>
              <a:ext cx="1681163" cy="411162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  <a:cs typeface="+mn-cs"/>
                </a:rPr>
                <a:t>研究生院审核处理</a:t>
              </a: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endParaRPr>
            </a:p>
          </p:txBody>
        </p:sp>
      </p:grp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commondata" val="eyJoZGlkIjoiZDNmYjU2ZDJiZjhiYmI1ZjA3NzJhMGRlNGI0MDExNjIifQ==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</Words>
  <Application>WPS 演示</Application>
  <PresentationFormat/>
  <Paragraphs>17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Calibri</vt:lpstr>
      <vt:lpstr>等线</vt:lpstr>
      <vt:lpstr>仿宋</vt:lpstr>
      <vt:lpstr>Times New Roman</vt:lpstr>
      <vt:lpstr>Arial Unicode MS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ZHOU</dc:creator>
  <cp:lastModifiedBy>方昱婷</cp:lastModifiedBy>
  <cp:revision>202</cp:revision>
  <dcterms:created xsi:type="dcterms:W3CDTF">2019-06-19T02:08:00Z</dcterms:created>
  <dcterms:modified xsi:type="dcterms:W3CDTF">2025-09-07T01:02:56Z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2052-12.1.0.15990</vt:lpwstr>
  </property>
  <property fmtid="{D5CDD505-2E9C-101B-9397-08002B2CF9AE}" pid="3" name="ICV">
    <vt:lpwstr>0B0BBB68FE4B46AAB1E23C715C22F7E8_13</vt:lpwstr>
  </property>
</Properties>
</file>